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1" d="100"/>
          <a:sy n="61" d="100"/>
        </p:scale>
        <p:origin x="185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11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30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975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9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40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6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27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15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5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99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33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4C85B-146E-45BC-91CD-817EE85BAD00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A1930-63CB-44A9-BD4D-B020DE078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3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834AEB-AB66-272C-93E3-E196BD873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0"/>
            <a:ext cx="7518400" cy="97865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7FB5DF-273C-42B8-FBF3-E23458622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95263"/>
            <a:ext cx="7772400" cy="106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90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Mollie Vivoda</dc:creator>
  <cp:lastModifiedBy>Mollie Vivoda</cp:lastModifiedBy>
  <cp:revision>1</cp:revision>
  <dcterms:created xsi:type="dcterms:W3CDTF">2023-03-26T13:16:28Z</dcterms:created>
  <dcterms:modified xsi:type="dcterms:W3CDTF">2023-03-26T13:20:19Z</dcterms:modified>
</cp:coreProperties>
</file>